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269F512-6024-46D7-8710-564401591A06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6BA9BE-32C7-41F1-9204-11798A0DBEE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87824" y="2852936"/>
            <a:ext cx="5502843" cy="1599722"/>
          </a:xfrm>
        </p:spPr>
        <p:txBody>
          <a:bodyPr/>
          <a:lstStyle/>
          <a:p>
            <a:r>
              <a:rPr lang="pt-BR" sz="4000" b="1" dirty="0" smtClean="0"/>
              <a:t>SEMINÁRIO DE INICIAÇÃO CIENTÍFICA 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280101">
            <a:off x="3200499" y="4615027"/>
            <a:ext cx="4836456" cy="1040845"/>
          </a:xfrm>
        </p:spPr>
        <p:txBody>
          <a:bodyPr>
            <a:normAutofit/>
          </a:bodyPr>
          <a:lstStyle/>
          <a:p>
            <a:r>
              <a:rPr lang="pt-BR" sz="6000" dirty="0" smtClean="0"/>
              <a:t>2020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78872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b="1" i="1" dirty="0" smtClean="0">
                <a:solidFill>
                  <a:srgbClr val="FF0000"/>
                </a:solidFill>
              </a:rPr>
              <a:t>TEMA : 2020</a:t>
            </a:r>
            <a:endParaRPr lang="pt-BR" sz="5400" b="1" i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988840"/>
            <a:ext cx="3312368" cy="3456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00" b="1" dirty="0"/>
              <a:t>“Inteligência Artificial: </a:t>
            </a:r>
            <a:endParaRPr lang="pt-BR" sz="4000" b="1" dirty="0" smtClean="0"/>
          </a:p>
          <a:p>
            <a:pPr marL="0" indent="0" algn="ctr">
              <a:buNone/>
            </a:pPr>
            <a:r>
              <a:rPr lang="pt-BR" sz="4000" b="1" dirty="0" smtClean="0"/>
              <a:t>A </a:t>
            </a:r>
            <a:r>
              <a:rPr lang="pt-BR" sz="4000" b="1" dirty="0"/>
              <a:t>Nova Fronteira </a:t>
            </a:r>
            <a:r>
              <a:rPr lang="pt-BR" sz="4000" b="1" dirty="0" smtClean="0"/>
              <a:t>da</a:t>
            </a:r>
          </a:p>
          <a:p>
            <a:pPr marL="0" indent="0" algn="ctr">
              <a:buNone/>
            </a:pPr>
            <a:r>
              <a:rPr lang="pt-BR" sz="4000" b="1" dirty="0" smtClean="0"/>
              <a:t> </a:t>
            </a:r>
            <a:r>
              <a:rPr lang="pt-BR" sz="4000" b="1" dirty="0"/>
              <a:t>Ciência Brasileira”</a:t>
            </a:r>
            <a:endParaRPr lang="pt-BR" sz="4000" dirty="0"/>
          </a:p>
        </p:txBody>
      </p:sp>
      <p:pic>
        <p:nvPicPr>
          <p:cNvPr id="4" name="Imagem 3" descr="C:\Users\103026\Desktop\Franca\2020\imagem SNC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8822" r="55529" b="15074"/>
          <a:stretch/>
        </p:blipFill>
        <p:spPr bwMode="auto">
          <a:xfrm>
            <a:off x="4588480" y="1988840"/>
            <a:ext cx="3511912" cy="36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C:\Users\103026\Desktop\Franca\2020\imagem SNC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8" t="12071" r="1198" b="52758"/>
          <a:stretch/>
        </p:blipFill>
        <p:spPr bwMode="auto">
          <a:xfrm>
            <a:off x="6344436" y="5445224"/>
            <a:ext cx="2476310" cy="1134368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8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703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METODOLOGIA  DO  SEMINÁRIO  DE  INICIAÇÃO CIENTÍFICO  </a:t>
            </a:r>
            <a:r>
              <a:rPr lang="pt-BR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t-BR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132856"/>
            <a:ext cx="7467600" cy="441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O evento de Iniciação Científica, Tecnológica e Inovação é realizado em 2 (duas) etapas:</a:t>
            </a:r>
          </a:p>
          <a:p>
            <a:pPr marL="457200" lvl="1" indent="0">
              <a:buNone/>
            </a:pPr>
            <a:endParaRPr lang="pt-BR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A primeira etapa é iniciada nas unidades acadêmicas no âmbito dos cursos com os resumos inscritos e finalizada na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</a:rPr>
              <a:t>PROPPg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t-BR" sz="2000" b="1" u="sng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pt-BR" sz="2000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2. A segunda etapa é realizada em outubro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pt-BR" sz="2000" b="1" dirty="0" smtClean="0">
                <a:solidFill>
                  <a:srgbClr val="FF0000"/>
                </a:solidFill>
              </a:rPr>
              <a:t>22/10/2020</a:t>
            </a:r>
            <a:endParaRPr lang="pt-BR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     no  Teatro da PUC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</a:rPr>
              <a:t>Minas</a:t>
            </a:r>
            <a:endParaRPr lang="pt-BR" sz="2000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2000" b="1" i="1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2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15064" cy="1143000"/>
          </a:xfrm>
        </p:spPr>
        <p:txBody>
          <a:bodyPr>
            <a:normAutofit/>
          </a:bodyPr>
          <a:lstStyle/>
          <a:p>
            <a:pPr algn="r"/>
            <a:r>
              <a:rPr lang="pt-BR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CRONOGRAMA  DO  SEMINÁRIO  DE  INICIAÇÃO  </a:t>
            </a:r>
            <a:r>
              <a:rPr lang="pt-BR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CIENTÍFICO</a:t>
            </a:r>
            <a:endParaRPr lang="pt-BR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412776"/>
            <a:ext cx="9036496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Inscrição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Geral realizada pelos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alunos– </a:t>
            </a:r>
            <a:r>
              <a:rPr lang="pt-BR" sz="1800" b="1" dirty="0" smtClean="0">
                <a:solidFill>
                  <a:srgbClr val="FF0000"/>
                </a:solidFill>
              </a:rPr>
              <a:t>03/08  a  </a:t>
            </a:r>
            <a:r>
              <a:rPr lang="pt-BR" sz="1800" b="1" dirty="0" smtClean="0">
                <a:solidFill>
                  <a:srgbClr val="FF0000"/>
                </a:solidFill>
              </a:rPr>
              <a:t>25/08/2020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Envio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das inscrições com os resumos para as Unidades Acadêmicas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</a:rPr>
              <a:t>03/09/2020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Envio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dos resultados à </a:t>
            </a:r>
            <a:r>
              <a:rPr lang="pt-BR" sz="1800" b="1" dirty="0" err="1">
                <a:solidFill>
                  <a:schemeClr val="bg2">
                    <a:lumMod val="10000"/>
                  </a:schemeClr>
                </a:solidFill>
              </a:rPr>
              <a:t>PROPPg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 para seleção dos trabalhos que serão apresentados na 2ª etapa  - </a:t>
            </a:r>
            <a:r>
              <a:rPr lang="pt-BR" sz="1800" b="1" dirty="0">
                <a:solidFill>
                  <a:schemeClr val="accent1"/>
                </a:solidFill>
              </a:rPr>
              <a:t> impreterivelmente até </a:t>
            </a:r>
            <a:r>
              <a:rPr lang="pt-BR" sz="1800" b="1" dirty="0" smtClean="0">
                <a:solidFill>
                  <a:schemeClr val="accent1"/>
                </a:solidFill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</a:rPr>
              <a:t>24/09/2020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Envio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para as Unidades a relação dos trabalhos selecionados pela </a:t>
            </a:r>
            <a:r>
              <a:rPr lang="pt-BR" sz="1800" b="1" dirty="0" err="1">
                <a:solidFill>
                  <a:schemeClr val="bg2">
                    <a:lumMod val="10000"/>
                  </a:schemeClr>
                </a:solidFill>
              </a:rPr>
              <a:t>PROPPg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 e que serão apresentados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Seminário de Iniciação Científica no formato de </a:t>
            </a:r>
            <a:r>
              <a:rPr lang="pt-BR" sz="1800" b="1" i="1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pt-BR" sz="1800" b="1" i="1" dirty="0" err="1">
                <a:solidFill>
                  <a:schemeClr val="bg2">
                    <a:lumMod val="10000"/>
                  </a:schemeClr>
                </a:solidFill>
              </a:rPr>
              <a:t>Pitch</a:t>
            </a:r>
            <a:r>
              <a:rPr lang="pt-BR" sz="1800" b="1" i="1" dirty="0" smtClean="0">
                <a:solidFill>
                  <a:schemeClr val="bg2">
                    <a:lumMod val="10000"/>
                  </a:schemeClr>
                </a:solidFill>
              </a:rPr>
              <a:t>” (vídeo)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pt-BR" sz="1800" b="1" dirty="0" smtClean="0">
                <a:solidFill>
                  <a:srgbClr val="FF0000"/>
                </a:solidFill>
              </a:rPr>
              <a:t>02/10/2020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 smtClean="0">
                <a:solidFill>
                  <a:srgbClr val="FF0000"/>
                </a:solidFill>
              </a:rPr>
              <a:t>Envio </a:t>
            </a:r>
            <a:r>
              <a:rPr lang="pt-BR" sz="1800" b="1" dirty="0" smtClean="0">
                <a:solidFill>
                  <a:srgbClr val="FF0000"/>
                </a:solidFill>
              </a:rPr>
              <a:t>dos </a:t>
            </a:r>
            <a:r>
              <a:rPr lang="pt-BR" sz="1800" b="1" i="1" dirty="0">
                <a:solidFill>
                  <a:srgbClr val="FF0000"/>
                </a:solidFill>
              </a:rPr>
              <a:t>“</a:t>
            </a:r>
            <a:r>
              <a:rPr lang="pt-BR" sz="1800" b="1" i="1" dirty="0" err="1">
                <a:solidFill>
                  <a:srgbClr val="FF0000"/>
                </a:solidFill>
              </a:rPr>
              <a:t>Pitch</a:t>
            </a:r>
            <a:r>
              <a:rPr lang="pt-BR" sz="1800" b="1" i="1" dirty="0">
                <a:solidFill>
                  <a:srgbClr val="FF0000"/>
                </a:solidFill>
              </a:rPr>
              <a:t>” (vídeo)</a:t>
            </a:r>
            <a:r>
              <a:rPr lang="pt-BR" sz="1800" b="1" dirty="0" smtClean="0">
                <a:solidFill>
                  <a:srgbClr val="FF0000"/>
                </a:solidFill>
              </a:rPr>
              <a:t> para a </a:t>
            </a:r>
            <a:r>
              <a:rPr lang="pt-BR" sz="1800" b="1" dirty="0" err="1" smtClean="0">
                <a:solidFill>
                  <a:srgbClr val="FF0000"/>
                </a:solidFill>
              </a:rPr>
              <a:t>PROPPg</a:t>
            </a:r>
            <a:r>
              <a:rPr lang="pt-BR" sz="1800" b="1" dirty="0" smtClean="0">
                <a:solidFill>
                  <a:srgbClr val="FF0000"/>
                </a:solidFill>
              </a:rPr>
              <a:t>  até </a:t>
            </a:r>
            <a:r>
              <a:rPr lang="pt-BR" sz="1800" b="1" dirty="0" smtClean="0">
                <a:solidFill>
                  <a:srgbClr val="FF0000"/>
                </a:solidFill>
              </a:rPr>
              <a:t>10/10/2020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Avaliação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dos </a:t>
            </a:r>
            <a:r>
              <a:rPr lang="pt-BR" sz="1800" b="1" i="1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pt-BR" sz="1800" b="1" i="1" dirty="0" err="1">
                <a:solidFill>
                  <a:schemeClr val="bg2">
                    <a:lumMod val="10000"/>
                  </a:schemeClr>
                </a:solidFill>
              </a:rPr>
              <a:t>Pitch</a:t>
            </a:r>
            <a:r>
              <a:rPr lang="pt-BR" sz="1800" b="1" i="1" dirty="0">
                <a:solidFill>
                  <a:schemeClr val="bg2">
                    <a:lumMod val="10000"/>
                  </a:schemeClr>
                </a:solidFill>
              </a:rPr>
              <a:t>” (vídeo)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pelas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comissões – </a:t>
            </a:r>
            <a:r>
              <a:rPr lang="pt-BR" sz="1800" b="1" dirty="0">
                <a:solidFill>
                  <a:srgbClr val="FF0000"/>
                </a:solidFill>
              </a:rPr>
              <a:t>  </a:t>
            </a:r>
            <a:r>
              <a:rPr lang="pt-BR" sz="1800" b="1" dirty="0" smtClean="0">
                <a:solidFill>
                  <a:srgbClr val="FF0000"/>
                </a:solidFill>
              </a:rPr>
              <a:t>22/10/2020</a:t>
            </a:r>
            <a:endParaRPr lang="pt-BR" sz="1800" b="1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Divulgação dos resultados e premiação dos trabalhos </a:t>
            </a:r>
            <a:r>
              <a:rPr lang="pt-BR" sz="1800" b="1" dirty="0">
                <a:solidFill>
                  <a:srgbClr val="C00000"/>
                </a:solidFill>
              </a:rPr>
              <a:t>– </a:t>
            </a:r>
            <a:r>
              <a:rPr lang="pt-BR" sz="1800" b="1" dirty="0">
                <a:solidFill>
                  <a:srgbClr val="FF0000"/>
                </a:solidFill>
              </a:rPr>
              <a:t>Datas a serem confirmadas  </a:t>
            </a:r>
            <a:endParaRPr lang="pt-BR" sz="16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25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1354</TotalTime>
  <Words>196</Words>
  <Application>Microsoft Office PowerPoint</Application>
  <PresentationFormat>Apresentação na tela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Sketchbook</vt:lpstr>
      <vt:lpstr>SEMINÁRIO DE INICIAÇÃO CIENTÍFICA </vt:lpstr>
      <vt:lpstr>TEMA : 2020</vt:lpstr>
      <vt:lpstr>METODOLOGIA  DO  SEMINÁRIO  DE  INICIAÇÃO CIENTÍFICO   </vt:lpstr>
      <vt:lpstr>CRONOGRAMA  DO  SEMINÁRIO  DE  INICIAÇÃO  CIENTÍFICO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DE INICIAÇÃO CIENTÍFICA</dc:title>
  <dc:creator>Franca Arenare Jeunon</dc:creator>
  <cp:lastModifiedBy>Franca Arenare Jeunon</cp:lastModifiedBy>
  <cp:revision>13</cp:revision>
  <dcterms:created xsi:type="dcterms:W3CDTF">2018-06-04T18:47:22Z</dcterms:created>
  <dcterms:modified xsi:type="dcterms:W3CDTF">2020-08-13T20:13:29Z</dcterms:modified>
</cp:coreProperties>
</file>